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2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E1A43-296D-4AA1-9401-E71629B62E99}" type="datetimeFigureOut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0FF70-8FBF-4069-94A2-E26B061FF93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Multiple Intelligence Theory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of Howard Gardner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Mr.K.K.Biswal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Associate Prof.</a:t>
            </a:r>
          </a:p>
          <a:p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Harkamaya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College of Education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Components of Intelligence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28600"/>
            <a:ext cx="8305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 set of skills that enables an individual to resolve genuine problems encountered in one’s life.</a:t>
            </a:r>
          </a:p>
          <a:p>
            <a:r>
              <a:rPr lang="en-US" dirty="0" smtClean="0"/>
              <a:t>The ability to create an effective product or offer a service that is of value in one’s culture.</a:t>
            </a:r>
          </a:p>
          <a:p>
            <a:r>
              <a:rPr lang="en-US" dirty="0" smtClean="0"/>
              <a:t>The potential for finding or creating problems which enables an individual to acquire new knowledge.</a:t>
            </a:r>
          </a:p>
          <a:p>
            <a:r>
              <a:rPr lang="en-US" dirty="0" smtClean="0"/>
              <a:t>An identifiable location in the human brain for the processing of this type of thinking.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146577" y="3244334"/>
            <a:ext cx="2850845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Gardner’s Eight Intelligences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146577" y="3244334"/>
            <a:ext cx="2850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Gardner’s Eight Intelligences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86000" y="3581400"/>
            <a:ext cx="45720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Verbal/Linguistic</a:t>
            </a:r>
          </a:p>
          <a:p>
            <a:r>
              <a:rPr lang="en-US" dirty="0" smtClean="0"/>
              <a:t>Logical/Mathematical</a:t>
            </a:r>
          </a:p>
          <a:p>
            <a:r>
              <a:rPr lang="en-US" dirty="0" smtClean="0"/>
              <a:t>Naturalist</a:t>
            </a:r>
          </a:p>
          <a:p>
            <a:r>
              <a:rPr lang="en-US" dirty="0" smtClean="0"/>
              <a:t>Bodily/Kinesthetic   Visual/Spatial</a:t>
            </a:r>
          </a:p>
          <a:p>
            <a:r>
              <a:rPr lang="en-US" dirty="0" smtClean="0"/>
              <a:t>Musical/Rhythmic</a:t>
            </a:r>
          </a:p>
          <a:p>
            <a:r>
              <a:rPr lang="en-US" dirty="0" smtClean="0"/>
              <a:t>Interpersonal</a:t>
            </a:r>
          </a:p>
          <a:p>
            <a:r>
              <a:rPr lang="en-US" dirty="0" smtClean="0"/>
              <a:t>Intrapersonal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93</Words>
  <Application>Microsoft Office PowerPoint</Application>
  <PresentationFormat>On-screen Show (4:3)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Multiple Intelligence Theory of Howard Gardner </vt:lpstr>
      <vt:lpstr> The Components of Intelligence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Multiple Intelligence Theory of Howard Gardner </dc:title>
  <dc:creator>Oltuser</dc:creator>
  <cp:lastModifiedBy>Oltuser</cp:lastModifiedBy>
  <cp:revision>2</cp:revision>
  <dcterms:created xsi:type="dcterms:W3CDTF">2019-12-12T13:49:35Z</dcterms:created>
  <dcterms:modified xsi:type="dcterms:W3CDTF">2019-12-12T14:00:34Z</dcterms:modified>
</cp:coreProperties>
</file>